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6"/>
  </p:notesMasterIdLst>
  <p:sldIdLst>
    <p:sldId id="288" r:id="rId3"/>
    <p:sldId id="267" r:id="rId4"/>
    <p:sldId id="287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uli" panose="020B0604020202020204" charset="0"/>
      <p:regular r:id="rId11"/>
    </p:embeddedFont>
    <p:embeddedFont>
      <p:font typeface="News Cycle" panose="020B0604020202020204" charset="0"/>
      <p:regular r:id="rId12"/>
      <p:bold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Light" panose="000004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2F4ABF-89C8-4AF0-9DD0-1950DDDB0B4C}">
  <a:tblStyle styleId="{FC2F4ABF-89C8-4AF0-9DD0-1950DDDB0B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7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a Jimenez" userId="a8f5afdb685a57b9" providerId="LiveId" clId="{64F821AA-11D0-420C-B85A-6796EB1CBCD6}"/>
    <pc:docChg chg="undo custSel modSld">
      <pc:chgData name="Rebeca Jimenez" userId="a8f5afdb685a57b9" providerId="LiveId" clId="{64F821AA-11D0-420C-B85A-6796EB1CBCD6}" dt="2022-06-15T14:36:58.226" v="116" actId="113"/>
      <pc:docMkLst>
        <pc:docMk/>
      </pc:docMkLst>
      <pc:sldChg chg="modSp mod">
        <pc:chgData name="Rebeca Jimenez" userId="a8f5afdb685a57b9" providerId="LiveId" clId="{64F821AA-11D0-420C-B85A-6796EB1CBCD6}" dt="2022-06-15T14:36:58.226" v="116" actId="113"/>
        <pc:sldMkLst>
          <pc:docMk/>
          <pc:sldMk cId="0" sldId="267"/>
        </pc:sldMkLst>
        <pc:spChg chg="mod">
          <ac:chgData name="Rebeca Jimenez" userId="a8f5afdb685a57b9" providerId="LiveId" clId="{64F821AA-11D0-420C-B85A-6796EB1CBCD6}" dt="2022-06-15T14:36:58.226" v="116" actId="113"/>
          <ac:spMkLst>
            <pc:docMk/>
            <pc:sldMk cId="0" sldId="267"/>
            <ac:spMk id="155" creationId="{00000000-0000-0000-0000-000000000000}"/>
          </ac:spMkLst>
        </pc:spChg>
        <pc:spChg chg="mod">
          <ac:chgData name="Rebeca Jimenez" userId="a8f5afdb685a57b9" providerId="LiveId" clId="{64F821AA-11D0-420C-B85A-6796EB1CBCD6}" dt="2022-06-15T14:36:40.808" v="111" actId="2711"/>
          <ac:spMkLst>
            <pc:docMk/>
            <pc:sldMk cId="0" sldId="267"/>
            <ac:spMk id="160" creationId="{00000000-0000-0000-0000-000000000000}"/>
          </ac:spMkLst>
        </pc:spChg>
        <pc:spChg chg="mod">
          <ac:chgData name="Rebeca Jimenez" userId="a8f5afdb685a57b9" providerId="LiveId" clId="{64F821AA-11D0-420C-B85A-6796EB1CBCD6}" dt="2022-06-15T14:36:25.491" v="108" actId="2711"/>
          <ac:spMkLst>
            <pc:docMk/>
            <pc:sldMk cId="0" sldId="267"/>
            <ac:spMk id="164" creationId="{00000000-0000-0000-0000-000000000000}"/>
          </ac:spMkLst>
        </pc:spChg>
        <pc:spChg chg="mod">
          <ac:chgData name="Rebeca Jimenez" userId="a8f5afdb685a57b9" providerId="LiveId" clId="{64F821AA-11D0-420C-B85A-6796EB1CBCD6}" dt="2022-06-15T14:36:35.615" v="110" actId="2711"/>
          <ac:spMkLst>
            <pc:docMk/>
            <pc:sldMk cId="0" sldId="267"/>
            <ac:spMk id="169" creationId="{00000000-0000-0000-0000-000000000000}"/>
          </ac:spMkLst>
        </pc:spChg>
        <pc:spChg chg="mod">
          <ac:chgData name="Rebeca Jimenez" userId="a8f5afdb685a57b9" providerId="LiveId" clId="{64F821AA-11D0-420C-B85A-6796EB1CBCD6}" dt="2022-06-15T14:36:20.496" v="107" actId="2711"/>
          <ac:spMkLst>
            <pc:docMk/>
            <pc:sldMk cId="0" sldId="267"/>
            <ac:spMk id="173" creationId="{00000000-0000-0000-0000-000000000000}"/>
          </ac:spMkLst>
        </pc:spChg>
        <pc:spChg chg="mod">
          <ac:chgData name="Rebeca Jimenez" userId="a8f5afdb685a57b9" providerId="LiveId" clId="{64F821AA-11D0-420C-B85A-6796EB1CBCD6}" dt="2022-06-15T14:36:30.421" v="109" actId="2711"/>
          <ac:spMkLst>
            <pc:docMk/>
            <pc:sldMk cId="0" sldId="267"/>
            <ac:spMk id="178" creationId="{00000000-0000-0000-0000-000000000000}"/>
          </ac:spMkLst>
        </pc:spChg>
        <pc:spChg chg="mod">
          <ac:chgData name="Rebeca Jimenez" userId="a8f5afdb685a57b9" providerId="LiveId" clId="{64F821AA-11D0-420C-B85A-6796EB1CBCD6}" dt="2022-06-15T14:36:15.161" v="106" actId="2711"/>
          <ac:spMkLst>
            <pc:docMk/>
            <pc:sldMk cId="0" sldId="267"/>
            <ac:spMk id="182" creationId="{00000000-0000-0000-0000-000000000000}"/>
          </ac:spMkLst>
        </pc:spChg>
      </pc:sldChg>
      <pc:sldChg chg="modSp mod">
        <pc:chgData name="Rebeca Jimenez" userId="a8f5afdb685a57b9" providerId="LiveId" clId="{64F821AA-11D0-420C-B85A-6796EB1CBCD6}" dt="2022-06-15T14:35:53.205" v="105" actId="2711"/>
        <pc:sldMkLst>
          <pc:docMk/>
          <pc:sldMk cId="2285220165" sldId="287"/>
        </pc:sldMkLst>
        <pc:spChg chg="mod">
          <ac:chgData name="Rebeca Jimenez" userId="a8f5afdb685a57b9" providerId="LiveId" clId="{64F821AA-11D0-420C-B85A-6796EB1CBCD6}" dt="2022-06-15T14:35:29.049" v="101" actId="2711"/>
          <ac:spMkLst>
            <pc:docMk/>
            <pc:sldMk cId="2285220165" sldId="287"/>
            <ac:spMk id="37" creationId="{6295C302-7676-463D-9629-2AEC36034EE3}"/>
          </ac:spMkLst>
        </pc:spChg>
        <pc:spChg chg="mod">
          <ac:chgData name="Rebeca Jimenez" userId="a8f5afdb685a57b9" providerId="LiveId" clId="{64F821AA-11D0-420C-B85A-6796EB1CBCD6}" dt="2022-06-15T14:35:36.167" v="102" actId="2711"/>
          <ac:spMkLst>
            <pc:docMk/>
            <pc:sldMk cId="2285220165" sldId="287"/>
            <ac:spMk id="39" creationId="{3782B130-AF4F-4E6B-86E4-F302FF526F82}"/>
          </ac:spMkLst>
        </pc:spChg>
        <pc:spChg chg="mod">
          <ac:chgData name="Rebeca Jimenez" userId="a8f5afdb685a57b9" providerId="LiveId" clId="{64F821AA-11D0-420C-B85A-6796EB1CBCD6}" dt="2022-06-15T14:31:22.233" v="86" actId="1076"/>
          <ac:spMkLst>
            <pc:docMk/>
            <pc:sldMk cId="2285220165" sldId="287"/>
            <ac:spMk id="41" creationId="{22A60E97-0EFB-4D62-8BE2-B9E610851BC6}"/>
          </ac:spMkLst>
        </pc:spChg>
        <pc:spChg chg="mod">
          <ac:chgData name="Rebeca Jimenez" userId="a8f5afdb685a57b9" providerId="LiveId" clId="{64F821AA-11D0-420C-B85A-6796EB1CBCD6}" dt="2022-06-15T14:35:23.743" v="100" actId="2711"/>
          <ac:spMkLst>
            <pc:docMk/>
            <pc:sldMk cId="2285220165" sldId="287"/>
            <ac:spMk id="42" creationId="{BDF60F85-2BD3-439B-9270-0A804252EDC4}"/>
          </ac:spMkLst>
        </pc:spChg>
        <pc:spChg chg="mod">
          <ac:chgData name="Rebeca Jimenez" userId="a8f5afdb685a57b9" providerId="LiveId" clId="{64F821AA-11D0-420C-B85A-6796EB1CBCD6}" dt="2022-06-15T14:31:22.233" v="86" actId="1076"/>
          <ac:spMkLst>
            <pc:docMk/>
            <pc:sldMk cId="2285220165" sldId="287"/>
            <ac:spMk id="43" creationId="{F2CC87DF-F971-44D2-91C7-0A081EF174CF}"/>
          </ac:spMkLst>
        </pc:spChg>
        <pc:spChg chg="mod">
          <ac:chgData name="Rebeca Jimenez" userId="a8f5afdb685a57b9" providerId="LiveId" clId="{64F821AA-11D0-420C-B85A-6796EB1CBCD6}" dt="2022-06-15T14:35:42.454" v="103" actId="2711"/>
          <ac:spMkLst>
            <pc:docMk/>
            <pc:sldMk cId="2285220165" sldId="287"/>
            <ac:spMk id="44" creationId="{E9134885-BC57-4B06-991A-D44A93225780}"/>
          </ac:spMkLst>
        </pc:spChg>
        <pc:spChg chg="mod">
          <ac:chgData name="Rebeca Jimenez" userId="a8f5afdb685a57b9" providerId="LiveId" clId="{64F821AA-11D0-420C-B85A-6796EB1CBCD6}" dt="2022-06-15T14:30:50.243" v="79" actId="1076"/>
          <ac:spMkLst>
            <pc:docMk/>
            <pc:sldMk cId="2285220165" sldId="287"/>
            <ac:spMk id="46" creationId="{ED86EA16-8B14-4D56-AC26-5FAB201ACB77}"/>
          </ac:spMkLst>
        </pc:spChg>
        <pc:spChg chg="mod">
          <ac:chgData name="Rebeca Jimenez" userId="a8f5afdb685a57b9" providerId="LiveId" clId="{64F821AA-11D0-420C-B85A-6796EB1CBCD6}" dt="2022-06-15T14:35:18.312" v="99" actId="2711"/>
          <ac:spMkLst>
            <pc:docMk/>
            <pc:sldMk cId="2285220165" sldId="287"/>
            <ac:spMk id="47" creationId="{2D59FE14-89A8-45EF-A4DB-332597BDE96E}"/>
          </ac:spMkLst>
        </pc:spChg>
        <pc:spChg chg="mod">
          <ac:chgData name="Rebeca Jimenez" userId="a8f5afdb685a57b9" providerId="LiveId" clId="{64F821AA-11D0-420C-B85A-6796EB1CBCD6}" dt="2022-06-15T14:30:50.243" v="79" actId="1076"/>
          <ac:spMkLst>
            <pc:docMk/>
            <pc:sldMk cId="2285220165" sldId="287"/>
            <ac:spMk id="48" creationId="{04DBBA02-111F-4F55-AFFA-971CE234AADD}"/>
          </ac:spMkLst>
        </pc:spChg>
        <pc:spChg chg="mod">
          <ac:chgData name="Rebeca Jimenez" userId="a8f5afdb685a57b9" providerId="LiveId" clId="{64F821AA-11D0-420C-B85A-6796EB1CBCD6}" dt="2022-06-15T14:35:48.135" v="104" actId="2711"/>
          <ac:spMkLst>
            <pc:docMk/>
            <pc:sldMk cId="2285220165" sldId="287"/>
            <ac:spMk id="49" creationId="{B2A4C06D-E06F-4CD1-BB71-8E7B01E0B094}"/>
          </ac:spMkLst>
        </pc:spChg>
        <pc:spChg chg="mod">
          <ac:chgData name="Rebeca Jimenez" userId="a8f5afdb685a57b9" providerId="LiveId" clId="{64F821AA-11D0-420C-B85A-6796EB1CBCD6}" dt="2022-06-15T14:35:07.948" v="98" actId="2711"/>
          <ac:spMkLst>
            <pc:docMk/>
            <pc:sldMk cId="2285220165" sldId="287"/>
            <ac:spMk id="52" creationId="{5481DDF6-FBEF-419C-BF71-91A6FCD4B77B}"/>
          </ac:spMkLst>
        </pc:spChg>
        <pc:spChg chg="mod">
          <ac:chgData name="Rebeca Jimenez" userId="a8f5afdb685a57b9" providerId="LiveId" clId="{64F821AA-11D0-420C-B85A-6796EB1CBCD6}" dt="2022-06-15T14:35:53.205" v="105" actId="2711"/>
          <ac:spMkLst>
            <pc:docMk/>
            <pc:sldMk cId="2285220165" sldId="287"/>
            <ac:spMk id="54" creationId="{3670D93C-0B51-4E86-814C-8D3A430D6168}"/>
          </ac:spMkLst>
        </pc:spChg>
        <pc:grpChg chg="mod">
          <ac:chgData name="Rebeca Jimenez" userId="a8f5afdb685a57b9" providerId="LiveId" clId="{64F821AA-11D0-420C-B85A-6796EB1CBCD6}" dt="2022-06-15T14:32:08.114" v="97" actId="1076"/>
          <ac:grpSpMkLst>
            <pc:docMk/>
            <pc:sldMk cId="2285220165" sldId="287"/>
            <ac:grpSpMk id="35" creationId="{AB2842F4-AFD7-4CFF-82B1-24B30827049A}"/>
          </ac:grpSpMkLst>
        </pc:grpChg>
        <pc:grpChg chg="mod">
          <ac:chgData name="Rebeca Jimenez" userId="a8f5afdb685a57b9" providerId="LiveId" clId="{64F821AA-11D0-420C-B85A-6796EB1CBCD6}" dt="2022-06-15T14:32:08.114" v="97" actId="1076"/>
          <ac:grpSpMkLst>
            <pc:docMk/>
            <pc:sldMk cId="2285220165" sldId="287"/>
            <ac:grpSpMk id="40" creationId="{5742B705-AB80-45E9-BB33-9EDE36CEB4A9}"/>
          </ac:grpSpMkLst>
        </pc:grpChg>
        <pc:grpChg chg="mod">
          <ac:chgData name="Rebeca Jimenez" userId="a8f5afdb685a57b9" providerId="LiveId" clId="{64F821AA-11D0-420C-B85A-6796EB1CBCD6}" dt="2022-06-15T14:32:08.114" v="97" actId="1076"/>
          <ac:grpSpMkLst>
            <pc:docMk/>
            <pc:sldMk cId="2285220165" sldId="287"/>
            <ac:grpSpMk id="45" creationId="{75B5C98A-9D1F-42E4-A98D-198EB84B1132}"/>
          </ac:grpSpMkLst>
        </pc:grpChg>
        <pc:grpChg chg="mod">
          <ac:chgData name="Rebeca Jimenez" userId="a8f5afdb685a57b9" providerId="LiveId" clId="{64F821AA-11D0-420C-B85A-6796EB1CBCD6}" dt="2022-06-15T14:32:08.114" v="97" actId="1076"/>
          <ac:grpSpMkLst>
            <pc:docMk/>
            <pc:sldMk cId="2285220165" sldId="287"/>
            <ac:grpSpMk id="50" creationId="{BD47F360-A38B-4985-BE7F-EF364B091F79}"/>
          </ac:grpSpMkLst>
        </pc:grpChg>
      </pc:sldChg>
      <pc:sldChg chg="modSp mod">
        <pc:chgData name="Rebeca Jimenez" userId="a8f5afdb685a57b9" providerId="LiveId" clId="{64F821AA-11D0-420C-B85A-6796EB1CBCD6}" dt="2022-06-15T14:29:40.182" v="24" actId="20577"/>
        <pc:sldMkLst>
          <pc:docMk/>
          <pc:sldMk cId="0" sldId="288"/>
        </pc:sldMkLst>
        <pc:spChg chg="mod">
          <ac:chgData name="Rebeca Jimenez" userId="a8f5afdb685a57b9" providerId="LiveId" clId="{64F821AA-11D0-420C-B85A-6796EB1CBCD6}" dt="2022-06-15T14:29:40.182" v="24" actId="20577"/>
          <ac:spMkLst>
            <pc:docMk/>
            <pc:sldMk cId="0" sldId="288"/>
            <ac:spMk id="11" creationId="{5A65F69D-8510-4694-BFF3-4FA21B2FE2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3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9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62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6906000" y="0"/>
            <a:ext cx="2238000" cy="5151350"/>
          </a:xfrm>
          <a:custGeom>
            <a:avLst/>
            <a:gdLst/>
            <a:ahLst/>
            <a:cxnLst/>
            <a:rect l="l" t="t" r="r" b="b"/>
            <a:pathLst>
              <a:path w="89520" h="206054" extrusionOk="0">
                <a:moveTo>
                  <a:pt x="0" y="206054"/>
                </a:moveTo>
                <a:lnTo>
                  <a:pt x="89520" y="0"/>
                </a:lnTo>
                <a:lnTo>
                  <a:pt x="89520" y="2060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59" name="Google Shape;59;p10"/>
          <p:cNvSpPr/>
          <p:nvPr/>
        </p:nvSpPr>
        <p:spPr>
          <a:xfrm>
            <a:off x="748669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4406300"/>
            <a:ext cx="6198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8082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 type="blank">
  <p:cSld name="Blank - Half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4034690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84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1/3">
  <p:cSld name="Blank - 1/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0" y="0"/>
            <a:ext cx="4042035" cy="5171276"/>
          </a:xfrm>
          <a:custGeom>
            <a:avLst/>
            <a:gdLst/>
            <a:ahLst/>
            <a:cxnLst/>
            <a:rect l="l" t="t" r="r" b="b"/>
            <a:pathLst>
              <a:path w="161407" h="206500" extrusionOk="0">
                <a:moveTo>
                  <a:pt x="71935" y="206500"/>
                </a:moveTo>
                <a:lnTo>
                  <a:pt x="161407" y="0"/>
                </a:lnTo>
                <a:lnTo>
                  <a:pt x="0" y="0"/>
                </a:lnTo>
                <a:lnTo>
                  <a:pt x="0" y="206143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2"/>
          <p:cNvSpPr/>
          <p:nvPr/>
        </p:nvSpPr>
        <p:spPr>
          <a:xfrm>
            <a:off x="2385870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91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2/3">
  <p:cSld name="Blank - 2/3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783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6906000" y="0"/>
            <a:ext cx="2238000" cy="5151350"/>
          </a:xfrm>
          <a:custGeom>
            <a:avLst/>
            <a:gdLst/>
            <a:ahLst/>
            <a:cxnLst/>
            <a:rect l="l" t="t" r="r" b="b"/>
            <a:pathLst>
              <a:path w="89520" h="206054" extrusionOk="0">
                <a:moveTo>
                  <a:pt x="0" y="206054"/>
                </a:moveTo>
                <a:lnTo>
                  <a:pt x="89520" y="0"/>
                </a:lnTo>
                <a:lnTo>
                  <a:pt x="89520" y="206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748669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25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1122100"/>
            <a:ext cx="3477000" cy="2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63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57200" y="1873800"/>
            <a:ext cx="3350400" cy="100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7200" y="2978101"/>
            <a:ext cx="3350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39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953988" y="-7325"/>
            <a:ext cx="7236025" cy="5158150"/>
          </a:xfrm>
          <a:custGeom>
            <a:avLst/>
            <a:gdLst/>
            <a:ahLst/>
            <a:cxnLst/>
            <a:rect l="l" t="t" r="r" b="b"/>
            <a:pathLst>
              <a:path w="289441" h="206326" extrusionOk="0">
                <a:moveTo>
                  <a:pt x="0" y="206326"/>
                </a:moveTo>
                <a:lnTo>
                  <a:pt x="90725" y="0"/>
                </a:lnTo>
                <a:lnTo>
                  <a:pt x="289441" y="0"/>
                </a:lnTo>
                <a:lnTo>
                  <a:pt x="199009" y="206033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41624" y="683725"/>
            <a:ext cx="2860800" cy="377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154182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651092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53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97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>
            <a:off x="34307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dist="28575" dir="108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4013514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5550175" y="1285513"/>
            <a:ext cx="3090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5550175" y="2118888"/>
            <a:ext cx="3090900" cy="173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800">
                <a:solidFill>
                  <a:schemeClr val="dk2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994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845796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89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038800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3620399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491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>
            <a:stCxn id="7" idx="1"/>
          </p:cNvCxnSpPr>
          <p:nvPr/>
        </p:nvCxnSpPr>
        <p:spPr>
          <a:xfrm>
            <a:off x="457200" y="298254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766867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2;p15">
            <a:extLst>
              <a:ext uri="{FF2B5EF4-FFF2-40B4-BE49-F238E27FC236}">
                <a16:creationId xmlns:a16="http://schemas.microsoft.com/office/drawing/2014/main" id="{5A65F69D-8510-4694-BFF3-4FA21B2FE24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7477" y="829187"/>
            <a:ext cx="5110146" cy="2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Guía</a:t>
            </a:r>
            <a:br>
              <a:rPr lang="en" sz="4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" sz="4800" dirty="0">
                <a:latin typeface="Poppins" panose="00000500000000000000" pitchFamily="2" charset="0"/>
                <a:cs typeface="Poppins" panose="00000500000000000000" pitchFamily="2" charset="0"/>
              </a:rPr>
              <a:t>Daocom</a:t>
            </a:r>
            <a:br>
              <a:rPr lang="en" sz="4800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sz="4000" dirty="0">
              <a:solidFill>
                <a:schemeClr val="tx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F53B2-D465-44AF-90A0-1F97397E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524" y="4667266"/>
            <a:ext cx="378152" cy="393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457199" y="195309"/>
            <a:ext cx="8447103" cy="170626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latin typeface="+mj-lt"/>
              </a:rPr>
              <a:t>¿Cuáles son las especificaciones recomendadas para computadoras</a:t>
            </a:r>
            <a:br>
              <a:rPr lang="es-ES" sz="3600" dirty="0">
                <a:latin typeface="+mj-lt"/>
              </a:rPr>
            </a:br>
            <a:r>
              <a:rPr lang="es-ES" sz="3600" dirty="0">
                <a:latin typeface="+mj-lt"/>
              </a:rPr>
              <a:t>de </a:t>
            </a:r>
            <a:r>
              <a:rPr lang="es-ES" sz="3600" dirty="0" err="1">
                <a:latin typeface="+mj-lt"/>
              </a:rPr>
              <a:t>PyMEs</a:t>
            </a:r>
            <a:r>
              <a:rPr lang="es-ES" sz="3600" dirty="0">
                <a:latin typeface="+mj-lt"/>
              </a:rPr>
              <a:t> en 2022?</a:t>
            </a:r>
            <a:endParaRPr sz="3600" dirty="0">
              <a:latin typeface="+mj-lt"/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57" name="Google Shape;157;p25"/>
          <p:cNvGrpSpPr/>
          <p:nvPr/>
        </p:nvGrpSpPr>
        <p:grpSpPr>
          <a:xfrm>
            <a:off x="381000" y="3655791"/>
            <a:ext cx="5895000" cy="670508"/>
            <a:chOff x="1431325" y="2473842"/>
            <a:chExt cx="5895000" cy="670508"/>
          </a:xfrm>
        </p:grpSpPr>
        <p:sp>
          <p:nvSpPr>
            <p:cNvPr id="158" name="Google Shape;158;p25"/>
            <p:cNvSpPr/>
            <p:nvPr/>
          </p:nvSpPr>
          <p:spPr>
            <a:xfrm rot="-5400000">
              <a:off x="4308625" y="126650"/>
              <a:ext cx="670500" cy="53649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 txBox="1"/>
            <p:nvPr/>
          </p:nvSpPr>
          <p:spPr>
            <a:xfrm>
              <a:off x="2744680" y="2473842"/>
              <a:ext cx="4360215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s-PR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Es importante un disco duro solido (SSD) de </a:t>
              </a:r>
              <a:r>
                <a:rPr lang="es-PR" sz="1100" b="1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al menos </a:t>
              </a:r>
              <a:r>
                <a:rPr lang="es-PR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256 GB. Aligerará varios procesos. </a:t>
              </a:r>
            </a:p>
          </p:txBody>
        </p:sp>
        <p:sp>
          <p:nvSpPr>
            <p:cNvPr id="161" name="Google Shape;161;p25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1448876" y="2611542"/>
              <a:ext cx="1235401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Almacenaje (SSD)</a:t>
              </a:r>
            </a:p>
          </p:txBody>
        </p:sp>
      </p:grpSp>
      <p:grpSp>
        <p:nvGrpSpPr>
          <p:cNvPr id="166" name="Google Shape;166;p25"/>
          <p:cNvGrpSpPr/>
          <p:nvPr/>
        </p:nvGrpSpPr>
        <p:grpSpPr>
          <a:xfrm>
            <a:off x="381000" y="2974516"/>
            <a:ext cx="5895000" cy="670508"/>
            <a:chOff x="1431325" y="2473842"/>
            <a:chExt cx="5895000" cy="670508"/>
          </a:xfrm>
        </p:grpSpPr>
        <p:sp>
          <p:nvSpPr>
            <p:cNvPr id="167" name="Google Shape;167;p25"/>
            <p:cNvSpPr/>
            <p:nvPr/>
          </p:nvSpPr>
          <p:spPr>
            <a:xfrm rot="-5400000">
              <a:off x="4308625" y="126650"/>
              <a:ext cx="670500" cy="53649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 txBox="1"/>
            <p:nvPr/>
          </p:nvSpPr>
          <p:spPr>
            <a:xfrm>
              <a:off x="2744681" y="2473842"/>
              <a:ext cx="4360214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s-PR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Al menos 12 GB o 16 GB de memoria RAM es recomendada. Esto asegurara la productividad.</a:t>
              </a:r>
            </a:p>
          </p:txBody>
        </p:sp>
        <p:sp>
          <p:nvSpPr>
            <p:cNvPr id="170" name="Google Shape;170;p25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1499580" y="2616792"/>
              <a:ext cx="1133994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Memoria (RAM)</a:t>
              </a:r>
              <a:endParaRPr dirty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75" name="Google Shape;175;p25"/>
          <p:cNvGrpSpPr/>
          <p:nvPr/>
        </p:nvGrpSpPr>
        <p:grpSpPr>
          <a:xfrm>
            <a:off x="381000" y="2293241"/>
            <a:ext cx="5913600" cy="670508"/>
            <a:chOff x="1431325" y="2473842"/>
            <a:chExt cx="5913600" cy="670508"/>
          </a:xfrm>
        </p:grpSpPr>
        <p:sp>
          <p:nvSpPr>
            <p:cNvPr id="176" name="Google Shape;176;p25"/>
            <p:cNvSpPr/>
            <p:nvPr/>
          </p:nvSpPr>
          <p:spPr>
            <a:xfrm rot="-5400000">
              <a:off x="4317925" y="117350"/>
              <a:ext cx="670500" cy="53835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5"/>
            <p:cNvSpPr txBox="1"/>
            <p:nvPr/>
          </p:nvSpPr>
          <p:spPr>
            <a:xfrm>
              <a:off x="2744680" y="2473842"/>
              <a:ext cx="4360215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s-PR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Se recomienda </a:t>
              </a: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un </a:t>
              </a:r>
              <a:r>
                <a:rPr lang="es-PR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procesador</a:t>
              </a: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 Intel i5 de la 10ma </a:t>
              </a:r>
              <a:r>
                <a:rPr lang="es-PR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generación o mejor.</a:t>
              </a:r>
            </a:p>
          </p:txBody>
        </p:sp>
        <p:sp>
          <p:nvSpPr>
            <p:cNvPr id="179" name="Google Shape;179;p25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1507524" y="2616792"/>
              <a:ext cx="112605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Procesador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(CPU)</a:t>
              </a:r>
              <a:endParaRPr dirty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157;p25">
            <a:extLst>
              <a:ext uri="{FF2B5EF4-FFF2-40B4-BE49-F238E27FC236}">
                <a16:creationId xmlns:a16="http://schemas.microsoft.com/office/drawing/2014/main" id="{AB2842F4-AFD7-4CFF-82B1-24B30827049A}"/>
              </a:ext>
            </a:extLst>
          </p:cNvPr>
          <p:cNvGrpSpPr/>
          <p:nvPr/>
        </p:nvGrpSpPr>
        <p:grpSpPr>
          <a:xfrm>
            <a:off x="241433" y="2440395"/>
            <a:ext cx="5913599" cy="670508"/>
            <a:chOff x="1431325" y="2473842"/>
            <a:chExt cx="5913599" cy="670508"/>
          </a:xfrm>
        </p:grpSpPr>
        <p:sp>
          <p:nvSpPr>
            <p:cNvPr id="36" name="Google Shape;158;p25">
              <a:extLst>
                <a:ext uri="{FF2B5EF4-FFF2-40B4-BE49-F238E27FC236}">
                  <a16:creationId xmlns:a16="http://schemas.microsoft.com/office/drawing/2014/main" id="{00FCDD03-9758-479B-8AB1-E39479DD318F}"/>
                </a:ext>
              </a:extLst>
            </p:cNvPr>
            <p:cNvSpPr/>
            <p:nvPr/>
          </p:nvSpPr>
          <p:spPr>
            <a:xfrm rot="-5400000">
              <a:off x="4308625" y="126650"/>
              <a:ext cx="670500" cy="53649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0;p25">
              <a:extLst>
                <a:ext uri="{FF2B5EF4-FFF2-40B4-BE49-F238E27FC236}">
                  <a16:creationId xmlns:a16="http://schemas.microsoft.com/office/drawing/2014/main" id="{6295C302-7676-463D-9629-2AEC36034EE3}"/>
                </a:ext>
              </a:extLst>
            </p:cNvPr>
            <p:cNvSpPr txBox="1"/>
            <p:nvPr/>
          </p:nvSpPr>
          <p:spPr>
            <a:xfrm>
              <a:off x="2744680" y="2473842"/>
              <a:ext cx="4600244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79400">
                <a:lnSpc>
                  <a:spcPct val="115000"/>
                </a:lnSpc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s-PR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Soporte de USB 3.0, Aux, </a:t>
              </a:r>
              <a:r>
                <a:rPr lang="es-PR" sz="1100" dirty="0" err="1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Microphone</a:t>
              </a:r>
              <a:r>
                <a:rPr lang="es-PR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 Input, HDMI, VGA/DVI en caso de ser necesario.</a:t>
              </a:r>
            </a:p>
          </p:txBody>
        </p:sp>
        <p:sp>
          <p:nvSpPr>
            <p:cNvPr id="38" name="Google Shape;161;p25">
              <a:extLst>
                <a:ext uri="{FF2B5EF4-FFF2-40B4-BE49-F238E27FC236}">
                  <a16:creationId xmlns:a16="http://schemas.microsoft.com/office/drawing/2014/main" id="{58F95C63-EF11-4F48-9C2A-EDAE931194DD}"/>
                </a:ext>
              </a:extLst>
            </p:cNvPr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4;p25">
              <a:extLst>
                <a:ext uri="{FF2B5EF4-FFF2-40B4-BE49-F238E27FC236}">
                  <a16:creationId xmlns:a16="http://schemas.microsoft.com/office/drawing/2014/main" id="{3782B130-AF4F-4E6B-86E4-F302FF526F82}"/>
                </a:ext>
              </a:extLst>
            </p:cNvPr>
            <p:cNvSpPr/>
            <p:nvPr/>
          </p:nvSpPr>
          <p:spPr>
            <a:xfrm>
              <a:off x="1448876" y="2611542"/>
              <a:ext cx="1235401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I/O</a:t>
              </a:r>
            </a:p>
          </p:txBody>
        </p:sp>
      </p:grpSp>
      <p:grpSp>
        <p:nvGrpSpPr>
          <p:cNvPr id="40" name="Google Shape;166;p25">
            <a:extLst>
              <a:ext uri="{FF2B5EF4-FFF2-40B4-BE49-F238E27FC236}">
                <a16:creationId xmlns:a16="http://schemas.microsoft.com/office/drawing/2014/main" id="{5742B705-AB80-45E9-BB33-9EDE36CEB4A9}"/>
              </a:ext>
            </a:extLst>
          </p:cNvPr>
          <p:cNvGrpSpPr/>
          <p:nvPr/>
        </p:nvGrpSpPr>
        <p:grpSpPr>
          <a:xfrm>
            <a:off x="241433" y="1741652"/>
            <a:ext cx="5895000" cy="670508"/>
            <a:chOff x="1431325" y="2173005"/>
            <a:chExt cx="5895000" cy="670508"/>
          </a:xfrm>
        </p:grpSpPr>
        <p:sp>
          <p:nvSpPr>
            <p:cNvPr id="41" name="Google Shape;167;p25">
              <a:extLst>
                <a:ext uri="{FF2B5EF4-FFF2-40B4-BE49-F238E27FC236}">
                  <a16:creationId xmlns:a16="http://schemas.microsoft.com/office/drawing/2014/main" id="{22A60E97-0EFB-4D62-8BE2-B9E610851BC6}"/>
                </a:ext>
              </a:extLst>
            </p:cNvPr>
            <p:cNvSpPr/>
            <p:nvPr/>
          </p:nvSpPr>
          <p:spPr>
            <a:xfrm rot="16200000">
              <a:off x="4308625" y="-174187"/>
              <a:ext cx="670500" cy="53649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9;p25">
              <a:extLst>
                <a:ext uri="{FF2B5EF4-FFF2-40B4-BE49-F238E27FC236}">
                  <a16:creationId xmlns:a16="http://schemas.microsoft.com/office/drawing/2014/main" id="{BDF60F85-2BD3-439B-9270-0A804252EDC4}"/>
                </a:ext>
              </a:extLst>
            </p:cNvPr>
            <p:cNvSpPr txBox="1"/>
            <p:nvPr/>
          </p:nvSpPr>
          <p:spPr>
            <a:xfrm>
              <a:off x="2744681" y="2173005"/>
              <a:ext cx="4440114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s-PR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La tarjeta de interfaz de red (NIC) debe tener capacidad Gigabit.</a:t>
              </a:r>
            </a:p>
          </p:txBody>
        </p:sp>
        <p:sp>
          <p:nvSpPr>
            <p:cNvPr id="43" name="Google Shape;170;p25">
              <a:extLst>
                <a:ext uri="{FF2B5EF4-FFF2-40B4-BE49-F238E27FC236}">
                  <a16:creationId xmlns:a16="http://schemas.microsoft.com/office/drawing/2014/main" id="{F2CC87DF-F971-44D2-91C7-0A081EF174CF}"/>
                </a:ext>
              </a:extLst>
            </p:cNvPr>
            <p:cNvSpPr/>
            <p:nvPr/>
          </p:nvSpPr>
          <p:spPr>
            <a:xfrm rot="16200000">
              <a:off x="1751875" y="1852455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3;p25">
              <a:extLst>
                <a:ext uri="{FF2B5EF4-FFF2-40B4-BE49-F238E27FC236}">
                  <a16:creationId xmlns:a16="http://schemas.microsoft.com/office/drawing/2014/main" id="{E9134885-BC57-4B06-991A-D44A93225780}"/>
                </a:ext>
              </a:extLst>
            </p:cNvPr>
            <p:cNvSpPr/>
            <p:nvPr/>
          </p:nvSpPr>
          <p:spPr>
            <a:xfrm>
              <a:off x="1499580" y="2315955"/>
              <a:ext cx="1133994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Ethernet</a:t>
              </a:r>
              <a:endParaRPr dirty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5" name="Google Shape;175;p25">
            <a:extLst>
              <a:ext uri="{FF2B5EF4-FFF2-40B4-BE49-F238E27FC236}">
                <a16:creationId xmlns:a16="http://schemas.microsoft.com/office/drawing/2014/main" id="{75B5C98A-9D1F-42E4-A98D-198EB84B1132}"/>
              </a:ext>
            </a:extLst>
          </p:cNvPr>
          <p:cNvGrpSpPr/>
          <p:nvPr/>
        </p:nvGrpSpPr>
        <p:grpSpPr>
          <a:xfrm>
            <a:off x="241433" y="1035779"/>
            <a:ext cx="5913600" cy="670508"/>
            <a:chOff x="1431325" y="2148407"/>
            <a:chExt cx="5913600" cy="670508"/>
          </a:xfrm>
        </p:grpSpPr>
        <p:sp>
          <p:nvSpPr>
            <p:cNvPr id="46" name="Google Shape;176;p25">
              <a:extLst>
                <a:ext uri="{FF2B5EF4-FFF2-40B4-BE49-F238E27FC236}">
                  <a16:creationId xmlns:a16="http://schemas.microsoft.com/office/drawing/2014/main" id="{ED86EA16-8B14-4D56-AC26-5FAB201ACB77}"/>
                </a:ext>
              </a:extLst>
            </p:cNvPr>
            <p:cNvSpPr/>
            <p:nvPr/>
          </p:nvSpPr>
          <p:spPr>
            <a:xfrm rot="16200000">
              <a:off x="4317925" y="-208085"/>
              <a:ext cx="670500" cy="53835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8;p25">
              <a:extLst>
                <a:ext uri="{FF2B5EF4-FFF2-40B4-BE49-F238E27FC236}">
                  <a16:creationId xmlns:a16="http://schemas.microsoft.com/office/drawing/2014/main" id="{2D59FE14-89A8-45EF-A4DB-332597BDE96E}"/>
                </a:ext>
              </a:extLst>
            </p:cNvPr>
            <p:cNvSpPr txBox="1"/>
            <p:nvPr/>
          </p:nvSpPr>
          <p:spPr>
            <a:xfrm>
              <a:off x="2744681" y="2160847"/>
              <a:ext cx="4511136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La </a:t>
              </a:r>
              <a:r>
                <a:rPr lang="en-US" sz="1100" dirty="0" err="1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tarjeta</a:t>
              </a: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 Wi-Fi debe ser Dual Band. </a:t>
              </a:r>
              <a:r>
                <a:rPr lang="en-US" sz="1100" dirty="0" err="1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Esto</a:t>
              </a: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implica</a:t>
              </a: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 que </a:t>
              </a:r>
              <a:r>
                <a:rPr lang="en-US" sz="1100" dirty="0" err="1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puede</a:t>
              </a: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 acceder a redes 2.4GHz y 5GHz.</a:t>
              </a:r>
              <a:endParaRPr lang="es-PR" sz="1100" dirty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endParaRPr>
            </a:p>
          </p:txBody>
        </p:sp>
        <p:sp>
          <p:nvSpPr>
            <p:cNvPr id="48" name="Google Shape;179;p25">
              <a:extLst>
                <a:ext uri="{FF2B5EF4-FFF2-40B4-BE49-F238E27FC236}">
                  <a16:creationId xmlns:a16="http://schemas.microsoft.com/office/drawing/2014/main" id="{04DBBA02-111F-4F55-AFFA-971CE234AADD}"/>
                </a:ext>
              </a:extLst>
            </p:cNvPr>
            <p:cNvSpPr/>
            <p:nvPr/>
          </p:nvSpPr>
          <p:spPr>
            <a:xfrm rot="16200000">
              <a:off x="1751875" y="1827857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82;p25">
              <a:extLst>
                <a:ext uri="{FF2B5EF4-FFF2-40B4-BE49-F238E27FC236}">
                  <a16:creationId xmlns:a16="http://schemas.microsoft.com/office/drawing/2014/main" id="{B2A4C06D-E06F-4CD1-BB71-8E7B01E0B094}"/>
                </a:ext>
              </a:extLst>
            </p:cNvPr>
            <p:cNvSpPr/>
            <p:nvPr/>
          </p:nvSpPr>
          <p:spPr>
            <a:xfrm>
              <a:off x="1507524" y="2303797"/>
              <a:ext cx="112605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Wi-Fi </a:t>
              </a:r>
              <a:endParaRPr dirty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0" name="Google Shape;175;p25">
            <a:extLst>
              <a:ext uri="{FF2B5EF4-FFF2-40B4-BE49-F238E27FC236}">
                <a16:creationId xmlns:a16="http://schemas.microsoft.com/office/drawing/2014/main" id="{BD47F360-A38B-4985-BE7F-EF364B091F79}"/>
              </a:ext>
            </a:extLst>
          </p:cNvPr>
          <p:cNvGrpSpPr/>
          <p:nvPr/>
        </p:nvGrpSpPr>
        <p:grpSpPr>
          <a:xfrm>
            <a:off x="241432" y="328860"/>
            <a:ext cx="5913600" cy="670508"/>
            <a:chOff x="1431325" y="2473842"/>
            <a:chExt cx="5913600" cy="670508"/>
          </a:xfrm>
        </p:grpSpPr>
        <p:sp>
          <p:nvSpPr>
            <p:cNvPr id="51" name="Google Shape;176;p25">
              <a:extLst>
                <a:ext uri="{FF2B5EF4-FFF2-40B4-BE49-F238E27FC236}">
                  <a16:creationId xmlns:a16="http://schemas.microsoft.com/office/drawing/2014/main" id="{520F1D81-0093-432F-B2CB-95F9B8346218}"/>
                </a:ext>
              </a:extLst>
            </p:cNvPr>
            <p:cNvSpPr/>
            <p:nvPr/>
          </p:nvSpPr>
          <p:spPr>
            <a:xfrm rot="-5400000">
              <a:off x="4317925" y="117350"/>
              <a:ext cx="670500" cy="5383500"/>
            </a:xfrm>
            <a:prstGeom prst="roundRect">
              <a:avLst>
                <a:gd name="adj" fmla="val 50000"/>
              </a:avLst>
            </a:pr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8;p25">
              <a:extLst>
                <a:ext uri="{FF2B5EF4-FFF2-40B4-BE49-F238E27FC236}">
                  <a16:creationId xmlns:a16="http://schemas.microsoft.com/office/drawing/2014/main" id="{5481DDF6-FBEF-419C-BF71-91A6FCD4B77B}"/>
                </a:ext>
              </a:extLst>
            </p:cNvPr>
            <p:cNvSpPr txBox="1"/>
            <p:nvPr/>
          </p:nvSpPr>
          <p:spPr>
            <a:xfrm>
              <a:off x="2744680" y="2473842"/>
              <a:ext cx="4440115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Para </a:t>
              </a:r>
              <a:r>
                <a:rPr lang="en-US" sz="1100" dirty="0" err="1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todo</a:t>
              </a: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 lo que es </a:t>
              </a:r>
              <a:r>
                <a:rPr lang="en-US" sz="1100" dirty="0" err="1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documentos</a:t>
              </a: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, </a:t>
              </a:r>
              <a:r>
                <a:rPr lang="en-US" sz="1100" dirty="0" err="1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imagenes</a:t>
              </a: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, videos, </a:t>
              </a:r>
              <a:r>
                <a:rPr lang="en-US" sz="1100" dirty="0" err="1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ect</a:t>
              </a: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. Se </a:t>
              </a:r>
              <a:r>
                <a:rPr lang="en-US" sz="1100" dirty="0" err="1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recomienda</a:t>
              </a: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 un disco </a:t>
              </a:r>
              <a:r>
                <a:rPr lang="en-US" sz="1100" dirty="0" err="1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duro</a:t>
              </a: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 (HDD) de </a:t>
              </a:r>
              <a:r>
                <a:rPr lang="en-US" sz="1100" b="1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al </a:t>
              </a:r>
              <a:r>
                <a:rPr lang="en-US" sz="1100" b="1" dirty="0" err="1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menos</a:t>
              </a:r>
              <a:r>
                <a:rPr lang="en-US" sz="1100" b="1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 </a:t>
              </a:r>
              <a:r>
                <a:rPr lang="en-US" sz="1100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500 GB. </a:t>
              </a:r>
              <a:endParaRPr lang="es-PR" sz="1100" dirty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endParaRPr>
            </a:p>
          </p:txBody>
        </p:sp>
        <p:sp>
          <p:nvSpPr>
            <p:cNvPr id="53" name="Google Shape;179;p25">
              <a:extLst>
                <a:ext uri="{FF2B5EF4-FFF2-40B4-BE49-F238E27FC236}">
                  <a16:creationId xmlns:a16="http://schemas.microsoft.com/office/drawing/2014/main" id="{16F2908D-E823-4825-967A-A19127918D77}"/>
                </a:ext>
              </a:extLst>
            </p:cNvPr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82;p25">
              <a:extLst>
                <a:ext uri="{FF2B5EF4-FFF2-40B4-BE49-F238E27FC236}">
                  <a16:creationId xmlns:a16="http://schemas.microsoft.com/office/drawing/2014/main" id="{3670D93C-0B51-4E86-814C-8D3A430D6168}"/>
                </a:ext>
              </a:extLst>
            </p:cNvPr>
            <p:cNvSpPr/>
            <p:nvPr/>
          </p:nvSpPr>
          <p:spPr>
            <a:xfrm>
              <a:off x="1507524" y="2616792"/>
              <a:ext cx="1176754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Almacenaje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+mj-lt"/>
                  <a:ea typeface="Muli"/>
                  <a:cs typeface="Muli"/>
                  <a:sym typeface="Muli"/>
                </a:rPr>
                <a:t>(HDD)</a:t>
              </a:r>
              <a:endParaRPr dirty="0">
                <a:solidFill>
                  <a:srgbClr val="FFFFFF"/>
                </a:solidFill>
                <a:latin typeface="+mj-lt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55" name="Google Shape;156;p25">
            <a:extLst>
              <a:ext uri="{FF2B5EF4-FFF2-40B4-BE49-F238E27FC236}">
                <a16:creationId xmlns:a16="http://schemas.microsoft.com/office/drawing/2014/main" id="{32D433A9-3B44-4B5C-BB11-893D2D79B4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220165"/>
      </p:ext>
    </p:extLst>
  </p:cSld>
  <p:clrMapOvr>
    <a:masterClrMapping/>
  </p:clrMapOvr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65617D"/>
      </a:dk1>
      <a:lt1>
        <a:srgbClr val="FFFFFF"/>
      </a:lt1>
      <a:dk2>
        <a:srgbClr val="A7D86D"/>
      </a:dk2>
      <a:lt2>
        <a:srgbClr val="ECEBF0"/>
      </a:lt2>
      <a:accent1>
        <a:srgbClr val="A7D86D"/>
      </a:accent1>
      <a:accent2>
        <a:srgbClr val="7CBE5F"/>
      </a:accent2>
      <a:accent3>
        <a:srgbClr val="52A551"/>
      </a:accent3>
      <a:accent4>
        <a:srgbClr val="D8D5EB"/>
      </a:accent4>
      <a:accent5>
        <a:srgbClr val="A7A4BC"/>
      </a:accent5>
      <a:accent6>
        <a:srgbClr val="65617D"/>
      </a:accent6>
      <a:hlink>
        <a:srgbClr val="65617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stmoreland template">
  <a:themeElements>
    <a:clrScheme name="Custom 347">
      <a:dk1>
        <a:srgbClr val="18171D"/>
      </a:dk1>
      <a:lt1>
        <a:srgbClr val="FFFFFF"/>
      </a:lt1>
      <a:dk2>
        <a:srgbClr val="7A7788"/>
      </a:dk2>
      <a:lt2>
        <a:srgbClr val="F1F0F7"/>
      </a:lt2>
      <a:accent1>
        <a:srgbClr val="9FEC23"/>
      </a:accent1>
      <a:accent2>
        <a:srgbClr val="81C729"/>
      </a:accent2>
      <a:accent3>
        <a:srgbClr val="32A529"/>
      </a:accent3>
      <a:accent4>
        <a:srgbClr val="188B36"/>
      </a:accent4>
      <a:accent5>
        <a:srgbClr val="01411B"/>
      </a:accent5>
      <a:accent6>
        <a:srgbClr val="EB5A2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172</Words>
  <Application>Microsoft Office PowerPoint</Application>
  <PresentationFormat>On-screen Show (16:9)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</vt:lpstr>
      <vt:lpstr>Muli</vt:lpstr>
      <vt:lpstr>Arial</vt:lpstr>
      <vt:lpstr>News Cycle</vt:lpstr>
      <vt:lpstr>Poppins Light</vt:lpstr>
      <vt:lpstr>Poppins</vt:lpstr>
      <vt:lpstr>Gower template</vt:lpstr>
      <vt:lpstr>Westmoreland template</vt:lpstr>
      <vt:lpstr>Guía Daocom </vt:lpstr>
      <vt:lpstr>¿Cuáles son las especificaciones recomendadas para computadoras de PyMEs en 2022?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Rebeca Jiménez Cosme</cp:lastModifiedBy>
  <cp:revision>8</cp:revision>
  <dcterms:modified xsi:type="dcterms:W3CDTF">2022-06-15T14:37:12Z</dcterms:modified>
</cp:coreProperties>
</file>